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zin en wat is de juiste vertaling van het vetgedrukte woord.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 Steek het kaartje met de kleur van je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Das hat </a:t>
            </a:r>
            <a:r>
              <a:rPr lang="nl-NL" dirty="0" err="1" smtClean="0">
                <a:ea typeface="Calibri"/>
                <a:cs typeface="Times New Roman"/>
              </a:rPr>
              <a:t>uns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ungeheuer</a:t>
            </a:r>
            <a:r>
              <a:rPr lang="nl-NL" dirty="0" smtClean="0">
                <a:ea typeface="Calibri"/>
                <a:cs typeface="Times New Roman"/>
              </a:rPr>
              <a:t> viel Geld </a:t>
            </a:r>
            <a:r>
              <a:rPr lang="nl-NL" dirty="0" err="1" smtClean="0">
                <a:ea typeface="Calibri"/>
                <a:cs typeface="Times New Roman"/>
              </a:rPr>
              <a:t>gekostet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vergissend 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te weinig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enorm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>
                <a:ea typeface="Calibri"/>
                <a:cs typeface="Times New Roman"/>
              </a:rPr>
              <a:t>Wir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sind</a:t>
            </a:r>
            <a:r>
              <a:rPr lang="nl-NL" dirty="0" smtClean="0">
                <a:ea typeface="Calibri"/>
                <a:cs typeface="Times New Roman"/>
              </a:rPr>
              <a:t> in </a:t>
            </a:r>
            <a:r>
              <a:rPr lang="nl-NL" dirty="0" err="1" smtClean="0">
                <a:ea typeface="Calibri"/>
                <a:cs typeface="Times New Roman"/>
              </a:rPr>
              <a:t>jeder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Hinsicht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mit</a:t>
            </a:r>
            <a:r>
              <a:rPr lang="nl-NL" dirty="0" smtClean="0">
                <a:ea typeface="Calibri"/>
                <a:cs typeface="Times New Roman"/>
              </a:rPr>
              <a:t> dir </a:t>
            </a:r>
            <a:r>
              <a:rPr lang="nl-NL" dirty="0" err="1" smtClean="0">
                <a:ea typeface="Calibri"/>
                <a:cs typeface="Times New Roman"/>
              </a:rPr>
              <a:t>zufrienden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6400800" cy="3168352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opzicht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uitzicht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vergezicht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Die </a:t>
            </a:r>
            <a:r>
              <a:rPr lang="nl-NL" dirty="0" err="1" smtClean="0">
                <a:ea typeface="Calibri"/>
                <a:cs typeface="Times New Roman"/>
              </a:rPr>
              <a:t>Flasche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ist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fast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smtClean="0">
                <a:ea typeface="Calibri"/>
                <a:cs typeface="Times New Roman"/>
              </a:rPr>
              <a:t>leer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leeg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vol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kapot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Er </a:t>
            </a:r>
            <a:r>
              <a:rPr lang="nl-NL" b="1" dirty="0" err="1" smtClean="0">
                <a:ea typeface="Calibri"/>
                <a:cs typeface="Times New Roman"/>
              </a:rPr>
              <a:t>leerte</a:t>
            </a:r>
            <a:r>
              <a:rPr lang="nl-NL" dirty="0" smtClean="0">
                <a:ea typeface="Calibri"/>
                <a:cs typeface="Times New Roman"/>
              </a:rPr>
              <a:t> sein Glas in </a:t>
            </a:r>
            <a:r>
              <a:rPr lang="nl-NL" dirty="0" err="1" smtClean="0">
                <a:ea typeface="Calibri"/>
                <a:cs typeface="Times New Roman"/>
              </a:rPr>
              <a:t>einem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Zug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leeg maken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weggooien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laten vallen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Du </a:t>
            </a:r>
            <a:r>
              <a:rPr lang="nl-NL" dirty="0" err="1" smtClean="0">
                <a:ea typeface="Calibri"/>
                <a:cs typeface="Times New Roman"/>
              </a:rPr>
              <a:t>sprichst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leise</a:t>
            </a:r>
            <a:r>
              <a:rPr lang="nl-NL" dirty="0" smtClean="0">
                <a:ea typeface="Calibri"/>
                <a:cs typeface="Times New Roman"/>
              </a:rPr>
              <a:t>, man </a:t>
            </a:r>
            <a:r>
              <a:rPr lang="nl-NL" dirty="0" err="1" smtClean="0">
                <a:ea typeface="Calibri"/>
                <a:cs typeface="Times New Roman"/>
              </a:rPr>
              <a:t>kann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dich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kaum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verstehen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zachtjes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hard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emotioneel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Das </a:t>
            </a:r>
            <a:r>
              <a:rPr lang="nl-NL" b="1" dirty="0" err="1" smtClean="0">
                <a:ea typeface="Calibri"/>
                <a:cs typeface="Times New Roman"/>
              </a:rPr>
              <a:t>Maß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ist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voll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vat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maat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emmer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>
                <a:ea typeface="Calibri"/>
                <a:cs typeface="Times New Roman"/>
              </a:rPr>
              <a:t>Wir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müssen</a:t>
            </a:r>
            <a:r>
              <a:rPr lang="nl-NL" dirty="0" smtClean="0">
                <a:ea typeface="Calibri"/>
                <a:cs typeface="Times New Roman"/>
              </a:rPr>
              <a:t> den Plan in </a:t>
            </a:r>
            <a:r>
              <a:rPr lang="nl-NL" b="1" dirty="0" err="1" smtClean="0">
                <a:ea typeface="Calibri"/>
                <a:cs typeface="Times New Roman"/>
              </a:rPr>
              <a:t>Stufen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verwirklichen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afdelingen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trappen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fasen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>
                <a:ea typeface="Calibri"/>
                <a:cs typeface="Times New Roman"/>
              </a:rPr>
              <a:t>Beim</a:t>
            </a:r>
            <a:r>
              <a:rPr lang="nl-NL" dirty="0" smtClean="0">
                <a:ea typeface="Calibri"/>
                <a:cs typeface="Times New Roman"/>
              </a:rPr>
              <a:t> Lotto </a:t>
            </a:r>
            <a:r>
              <a:rPr lang="nl-NL" dirty="0" err="1" smtClean="0">
                <a:ea typeface="Calibri"/>
                <a:cs typeface="Times New Roman"/>
              </a:rPr>
              <a:t>wird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auch</a:t>
            </a:r>
            <a:r>
              <a:rPr lang="nl-NL" dirty="0" smtClean="0">
                <a:ea typeface="Calibri"/>
                <a:cs typeface="Times New Roman"/>
              </a:rPr>
              <a:t> die </a:t>
            </a:r>
            <a:r>
              <a:rPr lang="nl-NL" b="1" dirty="0" err="1" smtClean="0">
                <a:ea typeface="Calibri"/>
                <a:cs typeface="Times New Roman"/>
              </a:rPr>
              <a:t>Zusatzzahl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bekannt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gemacht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reservegetal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vergeten getal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geluksgetal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/>
              <a:t>Ich</a:t>
            </a:r>
            <a:r>
              <a:rPr lang="nl-NL" dirty="0" smtClean="0"/>
              <a:t> </a:t>
            </a:r>
            <a:r>
              <a:rPr lang="nl-NL" dirty="0" err="1" smtClean="0"/>
              <a:t>möchte</a:t>
            </a:r>
            <a:r>
              <a:rPr lang="nl-NL" dirty="0" smtClean="0"/>
              <a:t> noch </a:t>
            </a:r>
            <a:r>
              <a:rPr lang="nl-NL" dirty="0" err="1" smtClean="0"/>
              <a:t>einige</a:t>
            </a:r>
            <a:r>
              <a:rPr lang="nl-NL" dirty="0" smtClean="0"/>
              <a:t> </a:t>
            </a:r>
            <a:r>
              <a:rPr lang="nl-NL" b="1" dirty="0" err="1" smtClean="0"/>
              <a:t>zusätzliche</a:t>
            </a:r>
            <a:r>
              <a:rPr lang="nl-NL" dirty="0" smtClean="0"/>
              <a:t> </a:t>
            </a:r>
            <a:r>
              <a:rPr lang="nl-NL" dirty="0" err="1" smtClean="0"/>
              <a:t>Informationen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aanvullende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aangeboden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aangevraagde</a:t>
            </a:r>
            <a:endParaRPr lang="nl-NL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151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Wir sind in jeder Hinsicht mit dir zufrienden.</vt:lpstr>
      <vt:lpstr>Die Flasche ist fast leer.</vt:lpstr>
      <vt:lpstr>Er leerte sein Glas in einem Zug.</vt:lpstr>
      <vt:lpstr>Du sprichst leise, man kann dich kaum verstehen.</vt:lpstr>
      <vt:lpstr>Das Maß ist voll.</vt:lpstr>
      <vt:lpstr>Wir müssen den Plan in Stufen verwirklichen.</vt:lpstr>
      <vt:lpstr>Beim Lotto wird auch die Zusatzzahl bekannt gemacht.</vt:lpstr>
      <vt:lpstr>Ich möchte noch einige zusätzliche Informationen.</vt:lpstr>
      <vt:lpstr>Das hat uns ungeheuer viel Geld gekostet.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44</cp:revision>
  <dcterms:created xsi:type="dcterms:W3CDTF">2015-09-25T12:45:13Z</dcterms:created>
  <dcterms:modified xsi:type="dcterms:W3CDTF">2015-12-28T13:40:53Z</dcterms:modified>
</cp:coreProperties>
</file>