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08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63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76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798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376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48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1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031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37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77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095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71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656183"/>
          </a:xfrm>
        </p:spPr>
        <p:txBody>
          <a:bodyPr/>
          <a:lstStyle/>
          <a:p>
            <a:r>
              <a:rPr lang="nl-NL" dirty="0" smtClean="0"/>
              <a:t>Das Quiz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fontScale="92500" lnSpcReduction="20000"/>
          </a:bodyPr>
          <a:lstStyle/>
          <a:p>
            <a:pPr marL="514350" indent="-514350" algn="l">
              <a:buAutoNum type="arabicPeriod"/>
            </a:pPr>
            <a:r>
              <a:rPr lang="nl-NL" dirty="0" smtClean="0"/>
              <a:t>Je krijgt een dia te zien met een zin en wat is de juiste vertaling van het vetgedrukte woord. 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2.  Steek het kaartje met de kleur van je antwoord op.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3. Je krijgt meteen te </a:t>
            </a:r>
            <a:r>
              <a:rPr lang="nl-NL" b="1" i="1" u="sng" dirty="0" smtClean="0"/>
              <a:t>zien</a:t>
            </a:r>
            <a:r>
              <a:rPr lang="nl-NL" dirty="0" smtClean="0"/>
              <a:t> wat juist is.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026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dirty="0" smtClean="0">
                <a:ea typeface="Calibri"/>
                <a:cs typeface="Times New Roman"/>
              </a:rPr>
              <a:t>Das hat </a:t>
            </a:r>
            <a:r>
              <a:rPr lang="nl-NL" dirty="0" err="1" smtClean="0">
                <a:ea typeface="Calibri"/>
                <a:cs typeface="Times New Roman"/>
              </a:rPr>
              <a:t>uns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b="1" dirty="0" err="1" smtClean="0">
                <a:ea typeface="Calibri"/>
                <a:cs typeface="Times New Roman"/>
              </a:rPr>
              <a:t>ungeheuer</a:t>
            </a:r>
            <a:r>
              <a:rPr lang="nl-NL" dirty="0" smtClean="0">
                <a:ea typeface="Calibri"/>
                <a:cs typeface="Times New Roman"/>
              </a:rPr>
              <a:t> viel Geld </a:t>
            </a:r>
            <a:r>
              <a:rPr lang="nl-NL" dirty="0" err="1" smtClean="0">
                <a:ea typeface="Calibri"/>
                <a:cs typeface="Times New Roman"/>
              </a:rPr>
              <a:t>gekostet</a:t>
            </a:r>
            <a:r>
              <a:rPr lang="nl-NL" dirty="0" smtClean="0">
                <a:ea typeface="Calibri"/>
                <a:cs typeface="Times New Roman"/>
              </a:rPr>
              <a:t>.</a:t>
            </a:r>
            <a:endParaRPr lang="nl-NL" dirty="0">
              <a:ea typeface="Calibri"/>
              <a:cs typeface="Times New Roman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vergissend 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te weinig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enorm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6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936103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dirty="0" err="1" smtClean="0">
                <a:ea typeface="Calibri"/>
                <a:cs typeface="Times New Roman"/>
              </a:rPr>
              <a:t>Wir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sind</a:t>
            </a:r>
            <a:r>
              <a:rPr lang="nl-NL" dirty="0" smtClean="0">
                <a:ea typeface="Calibri"/>
                <a:cs typeface="Times New Roman"/>
              </a:rPr>
              <a:t> in </a:t>
            </a:r>
            <a:r>
              <a:rPr lang="nl-NL" dirty="0" err="1" smtClean="0">
                <a:ea typeface="Calibri"/>
                <a:cs typeface="Times New Roman"/>
              </a:rPr>
              <a:t>jeder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b="1" dirty="0" err="1" smtClean="0">
                <a:ea typeface="Calibri"/>
                <a:cs typeface="Times New Roman"/>
              </a:rPr>
              <a:t>Hinsicht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mit</a:t>
            </a:r>
            <a:r>
              <a:rPr lang="nl-NL" dirty="0" smtClean="0">
                <a:ea typeface="Calibri"/>
                <a:cs typeface="Times New Roman"/>
              </a:rPr>
              <a:t> dir </a:t>
            </a:r>
            <a:r>
              <a:rPr lang="nl-NL" dirty="0" err="1" smtClean="0">
                <a:ea typeface="Calibri"/>
                <a:cs typeface="Times New Roman"/>
              </a:rPr>
              <a:t>zufrienden</a:t>
            </a:r>
            <a:r>
              <a:rPr lang="nl-NL" dirty="0" smtClean="0">
                <a:ea typeface="Calibri"/>
                <a:cs typeface="Times New Roman"/>
              </a:rPr>
              <a:t>.</a:t>
            </a:r>
            <a:endParaRPr lang="nl-NL" dirty="0">
              <a:ea typeface="Calibri"/>
              <a:cs typeface="Times New Roman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15616" y="2204864"/>
            <a:ext cx="6400800" cy="3168352"/>
          </a:xfrm>
        </p:spPr>
        <p:txBody>
          <a:bodyPr>
            <a:noAutofit/>
          </a:bodyPr>
          <a:lstStyle/>
          <a:p>
            <a:r>
              <a:rPr lang="nl-NL" sz="4000" dirty="0" smtClean="0">
                <a:solidFill>
                  <a:srgbClr val="FF0000"/>
                </a:solidFill>
              </a:rPr>
              <a:t>opzicht</a:t>
            </a:r>
            <a:endParaRPr lang="nl-NL" sz="4000" dirty="0" smtClean="0">
              <a:solidFill>
                <a:srgbClr val="FF0000"/>
              </a:solidFill>
            </a:endParaRP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70C0"/>
                </a:solidFill>
              </a:rPr>
              <a:t>uitzicht</a:t>
            </a:r>
            <a:endParaRPr lang="nl-NL" sz="4000" dirty="0" smtClean="0">
              <a:solidFill>
                <a:srgbClr val="0070C0"/>
              </a:solidFill>
            </a:endParaRP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B050"/>
                </a:solidFill>
              </a:rPr>
              <a:t>vergezicht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43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dirty="0" smtClean="0">
                <a:ea typeface="Calibri"/>
                <a:cs typeface="Times New Roman"/>
              </a:rPr>
              <a:t>Die </a:t>
            </a:r>
            <a:r>
              <a:rPr lang="nl-NL" dirty="0" err="1" smtClean="0">
                <a:ea typeface="Calibri"/>
                <a:cs typeface="Times New Roman"/>
              </a:rPr>
              <a:t>Flasche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ist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fast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b="1" dirty="0" smtClean="0">
                <a:ea typeface="Calibri"/>
                <a:cs typeface="Times New Roman"/>
              </a:rPr>
              <a:t>leer</a:t>
            </a:r>
            <a:r>
              <a:rPr lang="nl-NL" dirty="0" smtClean="0">
                <a:ea typeface="Calibri"/>
                <a:cs typeface="Times New Roman"/>
              </a:rPr>
              <a:t>.</a:t>
            </a:r>
            <a:endParaRPr lang="nl-NL" dirty="0">
              <a:ea typeface="Calibri"/>
              <a:cs typeface="Times New Roman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leeg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vol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kapot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8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dirty="0" smtClean="0">
                <a:ea typeface="Calibri"/>
                <a:cs typeface="Times New Roman"/>
              </a:rPr>
              <a:t>Er </a:t>
            </a:r>
            <a:r>
              <a:rPr lang="nl-NL" b="1" dirty="0" err="1" smtClean="0">
                <a:ea typeface="Calibri"/>
                <a:cs typeface="Times New Roman"/>
              </a:rPr>
              <a:t>leerte</a:t>
            </a:r>
            <a:r>
              <a:rPr lang="nl-NL" dirty="0" smtClean="0">
                <a:ea typeface="Calibri"/>
                <a:cs typeface="Times New Roman"/>
              </a:rPr>
              <a:t> sein Glas in </a:t>
            </a:r>
            <a:r>
              <a:rPr lang="nl-NL" dirty="0" err="1" smtClean="0">
                <a:ea typeface="Calibri"/>
                <a:cs typeface="Times New Roman"/>
              </a:rPr>
              <a:t>einem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Zug</a:t>
            </a:r>
            <a:r>
              <a:rPr lang="nl-NL" dirty="0" smtClean="0">
                <a:ea typeface="Calibri"/>
                <a:cs typeface="Times New Roman"/>
              </a:rPr>
              <a:t>.</a:t>
            </a:r>
            <a:endParaRPr lang="nl-NL" dirty="0">
              <a:ea typeface="Calibri"/>
              <a:cs typeface="Times New Roman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leeg maken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weggooien</a:t>
            </a:r>
            <a:endParaRPr lang="nl-NL" sz="4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 </a:t>
            </a:r>
            <a:r>
              <a:rPr lang="nl-NL" sz="4000" dirty="0" smtClean="0">
                <a:solidFill>
                  <a:srgbClr val="00B050"/>
                </a:solidFill>
              </a:rPr>
              <a:t>laten vallen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327927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dirty="0" smtClean="0">
                <a:ea typeface="Calibri"/>
                <a:cs typeface="Times New Roman"/>
              </a:rPr>
              <a:t>Du </a:t>
            </a:r>
            <a:r>
              <a:rPr lang="nl-NL" dirty="0" err="1" smtClean="0">
                <a:ea typeface="Calibri"/>
                <a:cs typeface="Times New Roman"/>
              </a:rPr>
              <a:t>sprichst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b="1" dirty="0" err="1" smtClean="0">
                <a:ea typeface="Calibri"/>
                <a:cs typeface="Times New Roman"/>
              </a:rPr>
              <a:t>leise</a:t>
            </a:r>
            <a:r>
              <a:rPr lang="nl-NL" dirty="0" smtClean="0">
                <a:ea typeface="Calibri"/>
                <a:cs typeface="Times New Roman"/>
              </a:rPr>
              <a:t>, man </a:t>
            </a:r>
            <a:r>
              <a:rPr lang="nl-NL" dirty="0" err="1" smtClean="0">
                <a:ea typeface="Calibri"/>
                <a:cs typeface="Times New Roman"/>
              </a:rPr>
              <a:t>kann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dich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kaum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verstehen</a:t>
            </a:r>
            <a:r>
              <a:rPr lang="nl-NL" dirty="0" smtClean="0">
                <a:ea typeface="Calibri"/>
                <a:cs typeface="Times New Roman"/>
              </a:rPr>
              <a:t>.</a:t>
            </a:r>
            <a:endParaRPr lang="nl-NL" dirty="0">
              <a:ea typeface="Calibri"/>
              <a:cs typeface="Times New Roman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zachtjes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hard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emotioneel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600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dirty="0" smtClean="0">
                <a:ea typeface="Calibri"/>
                <a:cs typeface="Times New Roman"/>
              </a:rPr>
              <a:t>Das </a:t>
            </a:r>
            <a:r>
              <a:rPr lang="nl-NL" b="1" dirty="0" err="1" smtClean="0">
                <a:ea typeface="Calibri"/>
                <a:cs typeface="Times New Roman"/>
              </a:rPr>
              <a:t>Maß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ist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voll</a:t>
            </a:r>
            <a:r>
              <a:rPr lang="nl-NL" dirty="0" smtClean="0">
                <a:ea typeface="Calibri"/>
                <a:cs typeface="Times New Roman"/>
              </a:rPr>
              <a:t>.</a:t>
            </a:r>
            <a:endParaRPr lang="nl-NL" dirty="0">
              <a:ea typeface="Calibri"/>
              <a:cs typeface="Times New Roman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het vat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maat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emmer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3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dirty="0" err="1" smtClean="0">
                <a:ea typeface="Calibri"/>
                <a:cs typeface="Times New Roman"/>
              </a:rPr>
              <a:t>Wir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müssen</a:t>
            </a:r>
            <a:r>
              <a:rPr lang="nl-NL" dirty="0" smtClean="0">
                <a:ea typeface="Calibri"/>
                <a:cs typeface="Times New Roman"/>
              </a:rPr>
              <a:t> den Plan in </a:t>
            </a:r>
            <a:r>
              <a:rPr lang="nl-NL" b="1" dirty="0" err="1" smtClean="0">
                <a:ea typeface="Calibri"/>
                <a:cs typeface="Times New Roman"/>
              </a:rPr>
              <a:t>Stufen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verwirklichen</a:t>
            </a:r>
            <a:r>
              <a:rPr lang="nl-NL" dirty="0" smtClean="0">
                <a:ea typeface="Calibri"/>
                <a:cs typeface="Times New Roman"/>
              </a:rPr>
              <a:t>.</a:t>
            </a:r>
            <a:endParaRPr lang="nl-NL" dirty="0">
              <a:ea typeface="Calibri"/>
              <a:cs typeface="Times New Roman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afdelingen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trappen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fasen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97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dirty="0" err="1" smtClean="0">
                <a:ea typeface="Calibri"/>
                <a:cs typeface="Times New Roman"/>
              </a:rPr>
              <a:t>Beim</a:t>
            </a:r>
            <a:r>
              <a:rPr lang="nl-NL" dirty="0" smtClean="0">
                <a:ea typeface="Calibri"/>
                <a:cs typeface="Times New Roman"/>
              </a:rPr>
              <a:t> Lotto </a:t>
            </a:r>
            <a:r>
              <a:rPr lang="nl-NL" dirty="0" err="1" smtClean="0">
                <a:ea typeface="Calibri"/>
                <a:cs typeface="Times New Roman"/>
              </a:rPr>
              <a:t>wird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auch</a:t>
            </a:r>
            <a:r>
              <a:rPr lang="nl-NL" dirty="0" smtClean="0">
                <a:ea typeface="Calibri"/>
                <a:cs typeface="Times New Roman"/>
              </a:rPr>
              <a:t> die </a:t>
            </a:r>
            <a:r>
              <a:rPr lang="nl-NL" b="1" dirty="0" err="1" smtClean="0">
                <a:ea typeface="Calibri"/>
                <a:cs typeface="Times New Roman"/>
              </a:rPr>
              <a:t>Zusatzzahl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bekannt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gemacht</a:t>
            </a:r>
            <a:r>
              <a:rPr lang="nl-NL" dirty="0" smtClean="0">
                <a:ea typeface="Calibri"/>
                <a:cs typeface="Times New Roman"/>
              </a:rPr>
              <a:t>.</a:t>
            </a:r>
            <a:endParaRPr lang="nl-NL" dirty="0">
              <a:ea typeface="Calibri"/>
              <a:cs typeface="Times New Roman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reservegetal</a:t>
            </a:r>
            <a:endParaRPr lang="nl-NL" sz="4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vergeten getal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 smtClean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geluksgetal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69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dirty="0" err="1" smtClean="0"/>
              <a:t>Ich</a:t>
            </a:r>
            <a:r>
              <a:rPr lang="nl-NL" dirty="0" smtClean="0"/>
              <a:t> </a:t>
            </a:r>
            <a:r>
              <a:rPr lang="nl-NL" dirty="0" err="1" smtClean="0"/>
              <a:t>möchte</a:t>
            </a:r>
            <a:r>
              <a:rPr lang="nl-NL" dirty="0" smtClean="0"/>
              <a:t> noch </a:t>
            </a:r>
            <a:r>
              <a:rPr lang="nl-NL" dirty="0" err="1" smtClean="0"/>
              <a:t>einige</a:t>
            </a:r>
            <a:r>
              <a:rPr lang="nl-NL" dirty="0" smtClean="0"/>
              <a:t> </a:t>
            </a:r>
            <a:r>
              <a:rPr lang="nl-NL" b="1" dirty="0" err="1" smtClean="0"/>
              <a:t>zusätzliche</a:t>
            </a:r>
            <a:r>
              <a:rPr lang="nl-NL" dirty="0" smtClean="0"/>
              <a:t> </a:t>
            </a:r>
            <a:r>
              <a:rPr lang="nl-NL" dirty="0" err="1" smtClean="0"/>
              <a:t>Informationen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aanvullende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aangeboden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aangevraagde</a:t>
            </a:r>
            <a:endParaRPr lang="nl-NL" sz="4000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3191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151</Words>
  <Application>Microsoft Office PowerPoint</Application>
  <PresentationFormat>Diavoorstelling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Das Quiz </vt:lpstr>
      <vt:lpstr>Wir sind in jeder Hinsicht mit dir zufrienden.</vt:lpstr>
      <vt:lpstr>Die Flasche ist fast leer.</vt:lpstr>
      <vt:lpstr>Er leerte sein Glas in einem Zug.</vt:lpstr>
      <vt:lpstr>Du sprichst leise, man kann dich kaum verstehen.</vt:lpstr>
      <vt:lpstr>Das Maß ist voll.</vt:lpstr>
      <vt:lpstr>Wir müssen den Plan in Stufen verwirklichen.</vt:lpstr>
      <vt:lpstr>Beim Lotto wird auch die Zusatzzahl bekannt gemacht.</vt:lpstr>
      <vt:lpstr>Ich möchte noch einige zusätzliche Informationen.</vt:lpstr>
      <vt:lpstr>Das hat uns ungeheuer viel Geld gekostet.</vt:lpstr>
    </vt:vector>
  </TitlesOfParts>
  <Company>Scholengroep Tongerlo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Quiz</dc:title>
  <dc:creator>Kuijpers, PC</dc:creator>
  <cp:lastModifiedBy>petra kuijpers</cp:lastModifiedBy>
  <cp:revision>44</cp:revision>
  <dcterms:created xsi:type="dcterms:W3CDTF">2015-09-25T12:45:13Z</dcterms:created>
  <dcterms:modified xsi:type="dcterms:W3CDTF">2015-12-28T13:40:53Z</dcterms:modified>
</cp:coreProperties>
</file>